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12201"/>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11994" y="133850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11392" y="188401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311994" y="248216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a:t>
            </a:r>
          </a:p>
          <a:p>
            <a:pPr marL="0" indent="0">
              <a:lnSpc>
                <a:spcPts val="2676"/>
              </a:lnSpc>
              <a:buNone/>
            </a:pPr>
            <a:r>
              <a:rPr lang="en-US" sz="2800" b="1" dirty="0">
                <a:solidFill>
                  <a:srgbClr val="FFFFFF"/>
                </a:solidFill>
                <a:latin typeface="Syne" pitchFamily="34" charset="0"/>
                <a:ea typeface="Syne" pitchFamily="34" charset="-122"/>
                <a:cs typeface="Syne" pitchFamily="34" charset="-120"/>
              </a:rPr>
              <a:t>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11995" y="3230910"/>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11996" y="3757166"/>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11995" y="424078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11995" y="4880713"/>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6" y="537653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9525" y="-10064"/>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375926" y="3345418"/>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606268" y="3325515"/>
            <a:ext cx="3145274"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593453" y="4016122"/>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716100" y="1035975"/>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66093" y="2520282"/>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750691" y="3187591"/>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769964" y="3820800"/>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746570" y="4555870"/>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783974" y="5307468"/>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769964" y="6063852"/>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275160" y="-26773"/>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801</TotalTime>
  <Words>754</Words>
  <Application>Microsoft Office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5</cp:revision>
  <dcterms:created xsi:type="dcterms:W3CDTF">2024-07-06T05:15:29Z</dcterms:created>
  <dcterms:modified xsi:type="dcterms:W3CDTF">2024-07-07T06:38:48Z</dcterms:modified>
</cp:coreProperties>
</file>